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62" r:id="rId13"/>
    <p:sldId id="261" r:id="rId14"/>
    <p:sldId id="263" r:id="rId15"/>
    <p:sldId id="264" r:id="rId16"/>
    <p:sldId id="273" r:id="rId17"/>
    <p:sldId id="259" r:id="rId18"/>
    <p:sldId id="272" r:id="rId1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8a1d664af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38a1d664af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ac962a5ba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38ac962a5b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1ECC754D-E513-950F-6E84-FF341FDEE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>
            <a:extLst>
              <a:ext uri="{FF2B5EF4-FFF2-40B4-BE49-F238E27FC236}">
                <a16:creationId xmlns:a16="http://schemas.microsoft.com/office/drawing/2014/main" id="{095BF082-94A2-63E7-1759-111DE1444A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>
            <a:extLst>
              <a:ext uri="{FF2B5EF4-FFF2-40B4-BE49-F238E27FC236}">
                <a16:creationId xmlns:a16="http://schemas.microsoft.com/office/drawing/2014/main" id="{2DD7AEC4-9353-6EBD-6A2B-8054CD9F5D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2532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685355" y="621322"/>
            <a:ext cx="7775673" cy="3379735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685346" y="5108728"/>
            <a:ext cx="777449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685347" y="4204820"/>
            <a:ext cx="7765321" cy="159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1290484" y="3610032"/>
            <a:ext cx="6564224" cy="426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2"/>
          </p:nvPr>
        </p:nvSpPr>
        <p:spPr>
          <a:xfrm>
            <a:off x="685345" y="4204821"/>
            <a:ext cx="7765322" cy="158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en-US" sz="8000" b="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en-US" sz="8000" b="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685346" y="4650556"/>
            <a:ext cx="7765322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2"/>
          </p:nvPr>
        </p:nvSpPr>
        <p:spPr>
          <a:xfrm>
            <a:off x="685346" y="2911624"/>
            <a:ext cx="2474217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3"/>
          </p:nvPr>
        </p:nvSpPr>
        <p:spPr>
          <a:xfrm>
            <a:off x="3333658" y="2088320"/>
            <a:ext cx="2473919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4"/>
          </p:nvPr>
        </p:nvSpPr>
        <p:spPr>
          <a:xfrm>
            <a:off x="3333659" y="2911624"/>
            <a:ext cx="2474866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5"/>
          </p:nvPr>
        </p:nvSpPr>
        <p:spPr>
          <a:xfrm>
            <a:off x="5979974" y="2088320"/>
            <a:ext cx="2468408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6"/>
          </p:nvPr>
        </p:nvSpPr>
        <p:spPr>
          <a:xfrm>
            <a:off x="5982260" y="2911624"/>
            <a:ext cx="2468408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16"/>
          <p:cNvSpPr>
            <a:spLocks noGrp="1"/>
          </p:cNvSpPr>
          <p:nvPr>
            <p:ph type="pic" idx="2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15" name="Google Shape;115;p16"/>
          <p:cNvSpPr txBox="1">
            <a:spLocks noGrp="1"/>
          </p:cNvSpPr>
          <p:nvPr>
            <p:ph type="body" idx="3"/>
          </p:nvPr>
        </p:nvSpPr>
        <p:spPr>
          <a:xfrm>
            <a:off x="685347" y="4565409"/>
            <a:ext cx="2474216" cy="122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4"/>
          </p:nvPr>
        </p:nvSpPr>
        <p:spPr>
          <a:xfrm>
            <a:off x="3332026" y="3989147"/>
            <a:ext cx="247423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16"/>
          <p:cNvSpPr>
            <a:spLocks noGrp="1"/>
          </p:cNvSpPr>
          <p:nvPr>
            <p:ph type="pic" idx="5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18" name="Google Shape;118;p16"/>
          <p:cNvSpPr txBox="1">
            <a:spLocks noGrp="1"/>
          </p:cNvSpPr>
          <p:nvPr>
            <p:ph type="body" idx="6"/>
          </p:nvPr>
        </p:nvSpPr>
        <p:spPr>
          <a:xfrm>
            <a:off x="3331011" y="4565408"/>
            <a:ext cx="2475252" cy="122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7"/>
          </p:nvPr>
        </p:nvSpPr>
        <p:spPr>
          <a:xfrm>
            <a:off x="5980067" y="3989147"/>
            <a:ext cx="24674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16"/>
          <p:cNvSpPr>
            <a:spLocks noGrp="1"/>
          </p:cNvSpPr>
          <p:nvPr>
            <p:ph type="pic" idx="8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21" name="Google Shape;121;p16"/>
          <p:cNvSpPr txBox="1">
            <a:spLocks noGrp="1"/>
          </p:cNvSpPr>
          <p:nvPr>
            <p:ph type="body" idx="9"/>
          </p:nvPr>
        </p:nvSpPr>
        <p:spPr>
          <a:xfrm>
            <a:off x="5979973" y="4565410"/>
            <a:ext cx="2470694" cy="1225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1"/>
          </p:nvPr>
        </p:nvSpPr>
        <p:spPr>
          <a:xfrm rot="5400000">
            <a:off x="2720439" y="60971"/>
            <a:ext cx="3695136" cy="7765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 rot="5400000">
            <a:off x="4906371" y="2246904"/>
            <a:ext cx="5181601" cy="19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 rot="5400000">
            <a:off x="966560" y="328386"/>
            <a:ext cx="5181601" cy="574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85346" y="2088320"/>
            <a:ext cx="3829503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30052" y="2088320"/>
            <a:ext cx="3820616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85346" y="2912232"/>
            <a:ext cx="3830406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859230" y="2088320"/>
            <a:ext cx="35914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29150" y="2912232"/>
            <a:ext cx="3821518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08548" y="609600"/>
            <a:ext cx="4642119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87921" y="2971801"/>
            <a:ext cx="2949178" cy="281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249932" y="758881"/>
            <a:ext cx="2966938" cy="4883038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685346" y="2971800"/>
            <a:ext cx="4171242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</a:pPr>
            <a:r>
              <a:rPr lang="en-US"/>
              <a:t>AI STUDY BUDDY</a:t>
            </a:r>
            <a:br>
              <a:rPr lang="en-US"/>
            </a:br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Team Project - MSc Computer Science</a:t>
            </a: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0" y="6146951"/>
            <a:ext cx="45720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Anika Siddiqui Mayesha – D24125187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Lorenzo Palleschi – D24126922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Rumaysa </a:t>
            </a:r>
            <a:r>
              <a:rPr lang="en-US" sz="1000" dirty="0" err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Babulkhair</a:t>
            </a:r>
            <a:r>
              <a:rPr lang="en-US" sz="10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– D24125711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Yurii </a:t>
            </a:r>
            <a:r>
              <a:rPr lang="en-US" sz="1000" dirty="0" err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Sykal</a:t>
            </a:r>
            <a:r>
              <a:rPr lang="en-US" sz="10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– C23512523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(MOCK RESULTS)</a:t>
            </a:r>
            <a:endParaRPr/>
          </a:p>
        </p:txBody>
      </p:sp>
      <p:pic>
        <p:nvPicPr>
          <p:cNvPr id="242" name="Google Shape;242;p33"/>
          <p:cNvPicPr preferRelativeResize="0"/>
          <p:nvPr/>
        </p:nvPicPr>
        <p:blipFill rotWithShape="1">
          <a:blip r:embed="rId3">
            <a:alphaModFix/>
          </a:blip>
          <a:srcRect t="606"/>
          <a:stretch/>
        </p:blipFill>
        <p:spPr>
          <a:xfrm>
            <a:off x="440463" y="1229852"/>
            <a:ext cx="8263074" cy="49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>
            <a:spLocks noGrp="1"/>
          </p:cNvSpPr>
          <p:nvPr>
            <p:ph type="title"/>
          </p:nvPr>
        </p:nvSpPr>
        <p:spPr>
          <a:xfrm>
            <a:off x="617612" y="-27940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(ACHIEVEMENTS)</a:t>
            </a:r>
            <a:endParaRPr/>
          </a:p>
        </p:txBody>
      </p:sp>
      <p:pic>
        <p:nvPicPr>
          <p:cNvPr id="248" name="Google Shape;24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0091" y="647290"/>
            <a:ext cx="5059288" cy="598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739722" y="407651"/>
            <a:ext cx="77652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MOBILE PROTOTYPE</a:t>
            </a:r>
            <a:endParaRPr dirty="0"/>
          </a:p>
        </p:txBody>
      </p:sp>
      <p:pic>
        <p:nvPicPr>
          <p:cNvPr id="190" name="Google Shape;190;p25" title="Screen Recording 2025-10-09 at 1.56.06 PM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075" y="1365930"/>
            <a:ext cx="3797850" cy="52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693335" y="-124390"/>
            <a:ext cx="77652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TURNED INTO LIVE CODE</a:t>
            </a:r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body" idx="1"/>
          </p:nvPr>
        </p:nvSpPr>
        <p:spPr>
          <a:xfrm>
            <a:off x="689332" y="954813"/>
            <a:ext cx="77652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b="1"/>
              <a:t>Dashboard has been structurally built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b="1"/>
              <a:t>Other pages in progress</a:t>
            </a:r>
            <a:endParaRPr b="1"/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222" y="2043125"/>
            <a:ext cx="5702149" cy="30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 title="photo_5420577945841433523_y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2150" y="2765425"/>
            <a:ext cx="6929926" cy="36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SYSTEM ARCHITECTURE DIAGRAM</a:t>
            </a:r>
            <a:endParaRPr/>
          </a:p>
        </p:txBody>
      </p:sp>
      <p:pic>
        <p:nvPicPr>
          <p:cNvPr id="197" name="Google Shape;197;p26" title="Снимок экрана 2025-10-09 2221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021" y="1748129"/>
            <a:ext cx="5508524" cy="46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2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SYSTEM ARCHITECTURE DIAGRAM</a:t>
            </a:r>
            <a:endParaRPr/>
          </a:p>
        </p:txBody>
      </p:sp>
      <p:pic>
        <p:nvPicPr>
          <p:cNvPr id="204" name="Google Shape;204;p27" title="Снимок экрана 2025-10-09 2221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662" y="1742114"/>
            <a:ext cx="6634466" cy="4658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>
          <a:extLst>
            <a:ext uri="{FF2B5EF4-FFF2-40B4-BE49-F238E27FC236}">
              <a16:creationId xmlns:a16="http://schemas.microsoft.com/office/drawing/2014/main" id="{65E49418-23E2-5A66-767D-A863793E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>
            <a:extLst>
              <a:ext uri="{FF2B5EF4-FFF2-40B4-BE49-F238E27FC236}">
                <a16:creationId xmlns:a16="http://schemas.microsoft.com/office/drawing/2014/main" id="{3BDC9E9D-4A7C-CDAC-3569-3C52EB98B3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612" y="-27940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dirty="0"/>
              <a:t>OPENAI API Version</a:t>
            </a: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D8D3A0-295C-1CE8-F75A-565A3392A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427" y="592622"/>
            <a:ext cx="6767146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44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18043" y="514350"/>
            <a:ext cx="7507914" cy="567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>
            <a:spLocks noGrp="1"/>
          </p:cNvSpPr>
          <p:nvPr>
            <p:ph type="title"/>
          </p:nvPr>
        </p:nvSpPr>
        <p:spPr>
          <a:xfrm>
            <a:off x="3162314" y="567269"/>
            <a:ext cx="3150053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body" idx="1"/>
          </p:nvPr>
        </p:nvSpPr>
        <p:spPr>
          <a:xfrm>
            <a:off x="854679" y="2315650"/>
            <a:ext cx="7765322" cy="165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</a:pPr>
            <a:r>
              <a:rPr lang="en-US" sz="8000"/>
              <a:t>Any Questions?</a:t>
            </a:r>
            <a:endParaRPr sz="8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BRIEF WEEKLY OVERVIEW</a:t>
            </a:r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Logo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Retrospectives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Requirement Specification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Login / Registrations Page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Figma Design Overview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Figma Coded Version</a:t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1356" y="4475761"/>
            <a:ext cx="3418920" cy="277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LOGO PROTOTYPE</a:t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685346" y="4064000"/>
            <a:ext cx="7912553" cy="2019300"/>
          </a:xfrm>
          <a:prstGeom prst="roundRect">
            <a:avLst>
              <a:gd name="adj" fmla="val 16667"/>
            </a:avLst>
          </a:prstGeom>
          <a:solidFill>
            <a:srgbClr val="6C6C96"/>
          </a:solidFill>
          <a:ln w="19050" cap="flat" cmpd="sng">
            <a:solidFill>
              <a:srgbClr val="4253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4900" y="3953669"/>
            <a:ext cx="2239962" cy="2239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 descr="Arrow Clockwise curv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880770">
            <a:off x="3823682" y="46164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16902" y="3866356"/>
            <a:ext cx="2529681" cy="252968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965200" y="1935922"/>
            <a:ext cx="748546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Feedback received about initial design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Adapted centre to be more fitting for </a:t>
            </a:r>
            <a:r>
              <a:rPr lang="en-US" sz="18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study</a:t>
            </a: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related service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-"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Bigger companies tend to simplify logos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>
            <a:spLocks noGrp="1"/>
          </p:cNvSpPr>
          <p:nvPr>
            <p:ph type="title"/>
          </p:nvPr>
        </p:nvSpPr>
        <p:spPr>
          <a:xfrm>
            <a:off x="694190" y="49530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LOGIN/REGISTRATION PAGE</a:t>
            </a:r>
            <a:endParaRPr/>
          </a:p>
        </p:txBody>
      </p:sp>
      <p:sp>
        <p:nvSpPr>
          <p:cNvPr id="172" name="Google Shape;172;p23"/>
          <p:cNvSpPr txBox="1"/>
          <p:nvPr/>
        </p:nvSpPr>
        <p:spPr>
          <a:xfrm>
            <a:off x="684489" y="1693333"/>
            <a:ext cx="77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• Initial version (1.0)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73" name="Google Shape;173;p23" title="photo_5420577945841433521_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675" y="2559363"/>
            <a:ext cx="3536733" cy="393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 title="photo_5420577945841433520_y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158" y="2559363"/>
            <a:ext cx="3536733" cy="393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 title="jw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1450" y="1693325"/>
            <a:ext cx="1835174" cy="114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>
            <a:spLocks noGrp="1"/>
          </p:cNvSpPr>
          <p:nvPr>
            <p:ph type="title"/>
          </p:nvPr>
        </p:nvSpPr>
        <p:spPr>
          <a:xfrm>
            <a:off x="426475" y="61091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(DASHBOARD)</a:t>
            </a:r>
            <a:endParaRPr/>
          </a:p>
        </p:txBody>
      </p:sp>
      <p:sp>
        <p:nvSpPr>
          <p:cNvPr id="210" name="Google Shape;210;p28"/>
          <p:cNvSpPr txBox="1">
            <a:spLocks noGrp="1"/>
          </p:cNvSpPr>
          <p:nvPr>
            <p:ph type="body" idx="1"/>
          </p:nvPr>
        </p:nvSpPr>
        <p:spPr>
          <a:xfrm>
            <a:off x="617611" y="1137910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Figma design is now updated with a sleeker interface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More neutral colour scheme 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211" name="Google Shape;21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693" y="2164892"/>
            <a:ext cx="7239593" cy="4281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(STUDY SPACE)</a:t>
            </a:r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body" idx="1"/>
          </p:nvPr>
        </p:nvSpPr>
        <p:spPr>
          <a:xfrm>
            <a:off x="617612" y="979159"/>
            <a:ext cx="776532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Study materials can be uploaded (</a:t>
            </a:r>
            <a:r>
              <a:rPr lang="en-US" i="1"/>
              <a:t>various types listed</a:t>
            </a:r>
            <a:r>
              <a:rPr lang="en-US"/>
              <a:t>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Available material can be selected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Study Partners may also be invited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6008" y="2445010"/>
            <a:ext cx="7211983" cy="425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(AI TUTOR)</a:t>
            </a:r>
            <a:endParaRPr/>
          </a:p>
        </p:txBody>
      </p:sp>
      <p:pic>
        <p:nvPicPr>
          <p:cNvPr id="224" name="Google Shape;22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9427" y="961923"/>
            <a:ext cx="6985145" cy="552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(AI TUTOR #2)</a:t>
            </a:r>
            <a:endParaRPr/>
          </a:p>
        </p:txBody>
      </p:sp>
      <p:pic>
        <p:nvPicPr>
          <p:cNvPr id="230" name="Google Shape;23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412" y="1001251"/>
            <a:ext cx="6981719" cy="552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>
            <a:spLocks noGrp="1"/>
          </p:cNvSpPr>
          <p:nvPr>
            <p:ph type="title"/>
          </p:nvPr>
        </p:nvSpPr>
        <p:spPr>
          <a:xfrm>
            <a:off x="617612" y="0"/>
            <a:ext cx="776532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FIGMA DESIGN (MOCK EXAM)</a:t>
            </a:r>
            <a:endParaRPr/>
          </a:p>
        </p:txBody>
      </p:sp>
      <p:pic>
        <p:nvPicPr>
          <p:cNvPr id="236" name="Google Shape;23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859" y="1140946"/>
            <a:ext cx="8364281" cy="493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184</Words>
  <Application>Microsoft Office PowerPoint</Application>
  <PresentationFormat>On-screen Show (4:3)</PresentationFormat>
  <Paragraphs>43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Bookman Old Style</vt:lpstr>
      <vt:lpstr>Calibri</vt:lpstr>
      <vt:lpstr>Rockwell</vt:lpstr>
      <vt:lpstr>Damask</vt:lpstr>
      <vt:lpstr>AI STUDY BUDDY </vt:lpstr>
      <vt:lpstr>BRIEF WEEKLY OVERVIEW</vt:lpstr>
      <vt:lpstr>LOGO PROTOTYPE</vt:lpstr>
      <vt:lpstr>LOGIN/REGISTRATION PAGE</vt:lpstr>
      <vt:lpstr>FIGMA DESIGN (DASHBOARD)</vt:lpstr>
      <vt:lpstr>FIGMA DESIGN (STUDY SPACE)</vt:lpstr>
      <vt:lpstr>FIGMA DESIGN (AI TUTOR)</vt:lpstr>
      <vt:lpstr>FIGMA DESIGN (AI TUTOR #2)</vt:lpstr>
      <vt:lpstr>FIGMA DESIGN (MOCK EXAM)</vt:lpstr>
      <vt:lpstr>FIGMA DESIGN (MOCK RESULTS)</vt:lpstr>
      <vt:lpstr>FIGMA DESIGN (ACHIEVEMENTS)</vt:lpstr>
      <vt:lpstr>MOBILE PROTOTYPE</vt:lpstr>
      <vt:lpstr>FIGMA TURNED INTO LIVE CODE</vt:lpstr>
      <vt:lpstr>SYSTEM ARCHITECTURE DIAGRAM</vt:lpstr>
      <vt:lpstr>SYSTEM ARCHITECTURE DIAGRAM</vt:lpstr>
      <vt:lpstr>OPENAI API Version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D24125187 Anika Mayesha</cp:lastModifiedBy>
  <cp:revision>3</cp:revision>
  <dcterms:modified xsi:type="dcterms:W3CDTF">2025-10-09T20:13:03Z</dcterms:modified>
</cp:coreProperties>
</file>